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2" r:id="rId3"/>
    <p:sldId id="257" r:id="rId4"/>
    <p:sldId id="258" r:id="rId5"/>
    <p:sldId id="259" r:id="rId6"/>
    <p:sldId id="261" r:id="rId7"/>
    <p:sldId id="313" r:id="rId8"/>
    <p:sldId id="314" r:id="rId9"/>
    <p:sldId id="268" r:id="rId10"/>
    <p:sldId id="262" r:id="rId11"/>
    <p:sldId id="272" r:id="rId12"/>
    <p:sldId id="288" r:id="rId13"/>
    <p:sldId id="264" r:id="rId14"/>
    <p:sldId id="274" r:id="rId15"/>
    <p:sldId id="289" r:id="rId16"/>
    <p:sldId id="273" r:id="rId17"/>
    <p:sldId id="276" r:id="rId18"/>
    <p:sldId id="270" r:id="rId19"/>
    <p:sldId id="287" r:id="rId20"/>
    <p:sldId id="266" r:id="rId21"/>
    <p:sldId id="290" r:id="rId22"/>
    <p:sldId id="292" r:id="rId23"/>
    <p:sldId id="293" r:id="rId24"/>
    <p:sldId id="295" r:id="rId25"/>
    <p:sldId id="294" r:id="rId26"/>
    <p:sldId id="296" r:id="rId27"/>
    <p:sldId id="302" r:id="rId28"/>
    <p:sldId id="304" r:id="rId29"/>
    <p:sldId id="311" r:id="rId30"/>
    <p:sldId id="301" r:id="rId31"/>
    <p:sldId id="300" r:id="rId32"/>
    <p:sldId id="277" r:id="rId33"/>
    <p:sldId id="28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84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85295-B558-4398-9F82-2529A735CA63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A5D10-67B6-4F6A-9A97-B6CB61A41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8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94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1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40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84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79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28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1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54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36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81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00B050"/>
            </a:gs>
            <a:gs pos="78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0A917-0581-4BED-B6F8-1934FF0F72B2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ECC1B-F416-4FA7-A0B3-21C9B8E43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36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26" Type="http://schemas.openxmlformats.org/officeDocument/2006/relationships/image" Target="../media/image107.jpeg"/><Relationship Id="rId3" Type="http://schemas.openxmlformats.org/officeDocument/2006/relationships/image" Target="../media/image84.jpeg"/><Relationship Id="rId21" Type="http://schemas.openxmlformats.org/officeDocument/2006/relationships/image" Target="../media/image102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98.jpeg"/><Relationship Id="rId25" Type="http://schemas.openxmlformats.org/officeDocument/2006/relationships/image" Target="../media/image106.jpeg"/><Relationship Id="rId2" Type="http://schemas.openxmlformats.org/officeDocument/2006/relationships/image" Target="../media/image83.jpeg"/><Relationship Id="rId16" Type="http://schemas.openxmlformats.org/officeDocument/2006/relationships/image" Target="../media/image97.jpeg"/><Relationship Id="rId20" Type="http://schemas.openxmlformats.org/officeDocument/2006/relationships/image" Target="../media/image101.jpeg"/><Relationship Id="rId29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24" Type="http://schemas.openxmlformats.org/officeDocument/2006/relationships/image" Target="../media/image105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23" Type="http://schemas.openxmlformats.org/officeDocument/2006/relationships/image" Target="../media/image104.jpeg"/><Relationship Id="rId28" Type="http://schemas.openxmlformats.org/officeDocument/2006/relationships/image" Target="../media/image109.jpeg"/><Relationship Id="rId10" Type="http://schemas.openxmlformats.org/officeDocument/2006/relationships/image" Target="../media/image91.jpeg"/><Relationship Id="rId19" Type="http://schemas.openxmlformats.org/officeDocument/2006/relationships/image" Target="../media/image100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Relationship Id="rId22" Type="http://schemas.openxmlformats.org/officeDocument/2006/relationships/image" Target="../media/image103.jpeg"/><Relationship Id="rId27" Type="http://schemas.openxmlformats.org/officeDocument/2006/relationships/image" Target="../media/image108.jpeg"/><Relationship Id="rId30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5000625"/>
            <a:ext cx="91440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9370" y="2060848"/>
            <a:ext cx="88569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A day in the life of a Reception child at</a:t>
            </a:r>
          </a:p>
          <a:p>
            <a:pPr algn="ctr"/>
            <a:r>
              <a:rPr lang="en-US" sz="4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b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P</a:t>
            </a:r>
            <a:r>
              <a:rPr lang="en-US" sz="4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ewithall Primary School</a:t>
            </a:r>
            <a:endParaRPr lang="en-US" sz="44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2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7943" y="0"/>
            <a:ext cx="498948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Using the interactive whiteboard.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o_31_ab2q4vc17kedzt08078m2szhryrs5b8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943" y="348474"/>
            <a:ext cx="3429000" cy="6096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26226"/>
            <a:ext cx="3238686" cy="431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8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116632"/>
            <a:ext cx="66387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Literacy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" y="1700808"/>
            <a:ext cx="3040664" cy="405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2736304" cy="366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tapestryjournal.com/7g/pages/s_35615/p_03-2019/m_o_674_1a81nt3qpcjmrktk8x0frskdg1871v7g.jpg?s=35615&amp;u=1&amp;Expires=1560938569&amp;Signature=BUGapyICgDsnPNKmHeLontipEgM4ijHz9n~YrYrwGFDAeDzJVqb9J~Pz1N4cDVmmcg~VdnKP1VhjvuSWxFLDBQMzSxcmoettQ4aUuk~JJ2i78D1Za7aVgh8GUFvfRv5vqXFzmWr9I5dpXSTbwMQYB4Ry~UBXErz1IxeOehGkzFotjsGBBgKUl8ar8kRyEbCxv8~xeeNtweuaKjyPp9E3WZzjx8nhZfjJ2WPLTyfJPDr1jN7ErS9bganbEa3O4-~NiU8-Tr589RdBPI7b133es3YqzOq3ujsiyT41cmiw1wsI3~B0W28~V0NdokJndQaneiCFe8TZqMG40E0pZXU7ig__&amp;Key-Pair-Id=APKAJUSDRV55TOQKS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61" y="3727917"/>
            <a:ext cx="2155835" cy="287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75667"/>
            <a:ext cx="4327161" cy="324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644" y="1052736"/>
            <a:ext cx="2744830" cy="20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8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0" y="259572"/>
            <a:ext cx="2743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29" y="290364"/>
            <a:ext cx="4379979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41122"/>
            <a:ext cx="3027784" cy="403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77220"/>
            <a:ext cx="2703091" cy="36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63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9512" y="9570"/>
            <a:ext cx="887791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Playing on the playground at playtime.</a:t>
            </a:r>
          </a:p>
          <a:p>
            <a:pPr algn="ctr"/>
            <a:r>
              <a:rPr lang="en-US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We line up for snack. </a:t>
            </a:r>
          </a:p>
          <a:p>
            <a:pPr algn="ctr"/>
            <a:r>
              <a:rPr lang="en-US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Toast or fruit?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" b="69336"/>
          <a:stretch/>
        </p:blipFill>
        <p:spPr bwMode="auto">
          <a:xfrm>
            <a:off x="971600" y="2492896"/>
            <a:ext cx="7315200" cy="298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8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9471" y="9570"/>
            <a:ext cx="53579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Time to do our Numeracy work.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1" t="3402" r="776" b="1050"/>
          <a:stretch/>
        </p:blipFill>
        <p:spPr>
          <a:xfrm rot="5400000">
            <a:off x="6167205" y="500454"/>
            <a:ext cx="1809385" cy="350327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1" y="198739"/>
            <a:ext cx="2664296" cy="355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43" y="3156786"/>
            <a:ext cx="2673635" cy="356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92" y="1680524"/>
            <a:ext cx="2592288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0527">
            <a:off x="-113121" y="3782153"/>
            <a:ext cx="3085480" cy="231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95936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899925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707904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94" y="3257600"/>
            <a:ext cx="3021062" cy="402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47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12576" y="56818"/>
            <a:ext cx="53579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Dinner time.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78" y="255625"/>
            <a:ext cx="4141815" cy="552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3384376" cy="450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3" t="42715" b="4576"/>
          <a:stretch/>
        </p:blipFill>
        <p:spPr bwMode="auto">
          <a:xfrm>
            <a:off x="2789312" y="3791079"/>
            <a:ext cx="2253519" cy="296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84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40139">
            <a:off x="-298670" y="254960"/>
            <a:ext cx="53579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Having fun in our P.E. Lesson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71" y="50307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" y="1888979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58" y="2619924"/>
            <a:ext cx="2865107" cy="214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44"/>
          <a:stretch/>
        </p:blipFill>
        <p:spPr bwMode="auto">
          <a:xfrm>
            <a:off x="2429850" y="4581128"/>
            <a:ext cx="4842375" cy="24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61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61793" y="55067"/>
            <a:ext cx="53579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Continuous provision.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" y="676724"/>
            <a:ext cx="3597266" cy="27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42" y="762953"/>
            <a:ext cx="2238655" cy="298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692" y="746502"/>
            <a:ext cx="2263330" cy="301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2398997" cy="31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594"/>
          <a:stretch/>
        </p:blipFill>
        <p:spPr bwMode="auto">
          <a:xfrm>
            <a:off x="4694739" y="3131760"/>
            <a:ext cx="3969903" cy="349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0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" y="116632"/>
            <a:ext cx="2852737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90"/>
          <a:stretch/>
        </p:blipFill>
        <p:spPr bwMode="auto">
          <a:xfrm>
            <a:off x="5699534" y="116633"/>
            <a:ext cx="3427276" cy="255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76" y="3003038"/>
            <a:ext cx="2891222" cy="385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90" y="3012538"/>
            <a:ext cx="2743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75663" y="4509948"/>
            <a:ext cx="311713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We learn through play.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4157"/>
          <a:stretch/>
        </p:blipFill>
        <p:spPr bwMode="auto">
          <a:xfrm>
            <a:off x="3563888" y="1060024"/>
            <a:ext cx="1600200" cy="555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Class Teacher</a:t>
            </a:r>
            <a:endParaRPr lang="en-US" sz="4000" b="1" dirty="0">
              <a:ln w="17780" cmpd="sng">
                <a:solidFill>
                  <a:prstClr val="white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7868" y="1556792"/>
            <a:ext cx="2376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Miss </a:t>
            </a:r>
            <a:r>
              <a:rPr lang="en-US" sz="4000" b="1" dirty="0" err="1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Jewkes</a:t>
            </a:r>
            <a:endParaRPr lang="en-US" sz="4000" b="1" dirty="0">
              <a:ln w="17780" cmpd="sng">
                <a:solidFill>
                  <a:prstClr val="white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40139">
            <a:off x="328471" y="4702117"/>
            <a:ext cx="535795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Taking part in lots of child initiated activities.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9417">
            <a:off x="59400" y="248084"/>
            <a:ext cx="2428596" cy="323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802"/>
            <a:ext cx="3515883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60" y="1712258"/>
            <a:ext cx="2961064" cy="222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4169">
            <a:off x="6273085" y="3112106"/>
            <a:ext cx="2651787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8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419475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32" y="2367136"/>
            <a:ext cx="3238686" cy="431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75" y="3789040"/>
            <a:ext cx="44926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23" y="40124"/>
            <a:ext cx="3014077" cy="404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6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4654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73" y="3573016"/>
            <a:ext cx="3807614" cy="285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6016" y="98392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Yoga time!</a:t>
            </a:r>
            <a:endParaRPr lang="en-US" sz="4000" b="1" dirty="0">
              <a:ln w="17780" cmpd="sng">
                <a:solidFill>
                  <a:prstClr val="white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60" y="548680"/>
            <a:ext cx="4017640" cy="535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4342" y="548680"/>
            <a:ext cx="44406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Special memories</a:t>
            </a:r>
            <a:endParaRPr lang="en-US" sz="4000" b="1" dirty="0">
              <a:ln w="17780" cmpd="sng">
                <a:solidFill>
                  <a:prstClr val="white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256566"/>
            <a:ext cx="398780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3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636384" cy="48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40638"/>
            <a:ext cx="3633440" cy="484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2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51" y="410394"/>
            <a:ext cx="3986175" cy="53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0238"/>
            <a:ext cx="3741724" cy="280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29" y="3422270"/>
            <a:ext cx="2484769" cy="331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5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02"/>
            <a:ext cx="2987824" cy="320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63252"/>
            <a:ext cx="41338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15" y="2880956"/>
            <a:ext cx="2687260" cy="352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51585" y="332656"/>
            <a:ext cx="2285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Learning about different cultures and traditions. </a:t>
            </a:r>
            <a:endParaRPr lang="en-US" sz="24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1007" y="5201079"/>
            <a:ext cx="26789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Wow moments! (The dinosaur came to visit!)</a:t>
            </a:r>
            <a:endParaRPr lang="en-US" sz="24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1320"/>
            <a:ext cx="3807444" cy="50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9779"/>
            <a:ext cx="4119264" cy="411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2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9994"/>
            <a:ext cx="4089648" cy="545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01316"/>
            <a:ext cx="3184452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5616" y="115499"/>
            <a:ext cx="5780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We love being outside!</a:t>
            </a:r>
            <a:endParaRPr lang="en-US" sz="4000" b="1" dirty="0">
              <a:ln w="17780" cmpd="sng">
                <a:solidFill>
                  <a:prstClr val="white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8" y="493943"/>
            <a:ext cx="4230687" cy="564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844"/>
            <a:ext cx="3689226" cy="655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88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9453" y="416858"/>
            <a:ext cx="91868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Lining up on the school playground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14" y="1556792"/>
            <a:ext cx="6252187" cy="468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6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972490" cy="59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30" y="411374"/>
            <a:ext cx="3992960" cy="399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70834" y="4371542"/>
            <a:ext cx="4968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Winter fun!</a:t>
            </a:r>
          </a:p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We need </a:t>
            </a:r>
            <a:r>
              <a:rPr lang="en-US" sz="4000" b="1" dirty="0" err="1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wellies</a:t>
            </a:r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 and coats for all the weather!</a:t>
            </a:r>
            <a:endParaRPr lang="en-US" sz="4000" b="1" dirty="0">
              <a:ln w="17780" cmpd="sng">
                <a:solidFill>
                  <a:prstClr val="white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0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" y="1580270"/>
            <a:ext cx="4605536" cy="460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6672"/>
            <a:ext cx="3954252" cy="593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10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1240139">
            <a:off x="-264082" y="246881"/>
            <a:ext cx="535795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Spending time with our buddies</a:t>
            </a:r>
            <a:endParaRPr lang="en-US" sz="24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84844" y="1174705"/>
            <a:ext cx="1500000" cy="112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38390" flipV="1">
            <a:off x="-194938" y="2490695"/>
            <a:ext cx="1500000" cy="112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84843" y="3737390"/>
            <a:ext cx="1500000" cy="112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102396" y="1054936"/>
            <a:ext cx="1500000" cy="112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0" flipV="1">
            <a:off x="1140807" y="2598560"/>
            <a:ext cx="1500000" cy="112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59221" flipV="1">
            <a:off x="2434460" y="963396"/>
            <a:ext cx="1500000" cy="112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2226" flipV="1">
            <a:off x="-47858" y="5201906"/>
            <a:ext cx="1500000" cy="1125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413239" y="2439110"/>
            <a:ext cx="1500000" cy="1125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71293" flipV="1">
            <a:off x="3860454" y="752945"/>
            <a:ext cx="1500000" cy="112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4753" flipV="1">
            <a:off x="5076233" y="338424"/>
            <a:ext cx="1500000" cy="1125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6120" flipV="1">
            <a:off x="2553981" y="3947821"/>
            <a:ext cx="1500000" cy="112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9717" flipV="1">
            <a:off x="6307792" y="376611"/>
            <a:ext cx="1500000" cy="112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728856" y="376610"/>
            <a:ext cx="1500000" cy="1125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808370" y="1891216"/>
            <a:ext cx="1500000" cy="1125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128262" y="1924706"/>
            <a:ext cx="1500000" cy="112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8239" flipV="1">
            <a:off x="1139150" y="3995822"/>
            <a:ext cx="1500000" cy="112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616364" y="1891216"/>
            <a:ext cx="1500000" cy="1125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724634" y="3562775"/>
            <a:ext cx="1500000" cy="1125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716956" y="5414414"/>
            <a:ext cx="1500000" cy="1125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9780" flipV="1">
            <a:off x="1365177" y="5411564"/>
            <a:ext cx="1500000" cy="1125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449544" y="5246911"/>
            <a:ext cx="1500000" cy="1125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6769" flipV="1">
            <a:off x="5328537" y="4857899"/>
            <a:ext cx="1500000" cy="1125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449545" y="3562775"/>
            <a:ext cx="1500000" cy="1125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3245" flipV="1">
            <a:off x="4220644" y="5642760"/>
            <a:ext cx="1500000" cy="1125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9580" flipV="1">
            <a:off x="7738501" y="4825811"/>
            <a:ext cx="1500000" cy="1125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9166" y="4684411"/>
            <a:ext cx="1500000" cy="1125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11704" y="3421055"/>
            <a:ext cx="1500000" cy="1125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71706" y="3375275"/>
            <a:ext cx="1500000" cy="1125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62572" y="2250275"/>
            <a:ext cx="1500000" cy="11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156063">
            <a:off x="-117621" y="339482"/>
            <a:ext cx="53579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Being picked up ready for home.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964">
            <a:off x="4513402" y="1393322"/>
            <a:ext cx="4120344" cy="3090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5969">
            <a:off x="530542" y="2862339"/>
            <a:ext cx="4061628" cy="30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4808" y="189081"/>
            <a:ext cx="316245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Hanging our coats in the cloakroom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11677"/>
            <a:ext cx="4581128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6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199" y="188640"/>
            <a:ext cx="91868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Putting our reading bags in the boxes to be emptied. 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221088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50886"/>
            <a:ext cx="2250044" cy="225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68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882" y="38662"/>
            <a:ext cx="91868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Time to sit on the carpet and take the register.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83" y="1556792"/>
            <a:ext cx="4797152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04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4013430" cy="535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1" y="115677"/>
            <a:ext cx="4144831" cy="310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9436" y="3188557"/>
            <a:ext cx="4211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Our toilets</a:t>
            </a:r>
          </a:p>
          <a:p>
            <a:pPr lvl="0" algn="ctr"/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After the register we wash our hands and go to the toilet. </a:t>
            </a:r>
            <a:endParaRPr lang="en-US" sz="4000" b="1" dirty="0">
              <a:ln w="17780" cmpd="sng">
                <a:solidFill>
                  <a:prstClr val="white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430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6032" r="17332"/>
          <a:stretch/>
        </p:blipFill>
        <p:spPr bwMode="auto">
          <a:xfrm>
            <a:off x="6228184" y="548680"/>
            <a:ext cx="2574338" cy="473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/>
          <a:stretch/>
        </p:blipFill>
        <p:spPr bwMode="auto">
          <a:xfrm>
            <a:off x="239738" y="93849"/>
            <a:ext cx="3305622" cy="655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5360" y="1162963"/>
            <a:ext cx="23397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Our visual timetable to show our day</a:t>
            </a:r>
            <a:r>
              <a:rPr lang="en-US" sz="4000" b="1" dirty="0" smtClean="0">
                <a:ln w="17780" cmpd="sng">
                  <a:solidFill>
                    <a:prstClr val="white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.</a:t>
            </a:r>
            <a:endParaRPr lang="en-US" sz="4000" b="1" dirty="0">
              <a:ln w="17780" cmpd="sng">
                <a:solidFill>
                  <a:prstClr val="white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20" y="4110063"/>
            <a:ext cx="1800056" cy="24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927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97497" y="5922554"/>
            <a:ext cx="918688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n-US" sz="4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ssembly time.</a:t>
            </a:r>
            <a:endParaRPr lang="en-US" sz="4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5787595" cy="434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50" y="2636429"/>
            <a:ext cx="43830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60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187</Words>
  <Application>Microsoft Office PowerPoint</Application>
  <PresentationFormat>On-screen Show (4:3)</PresentationFormat>
  <Paragraphs>32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Reception</dc:creator>
  <cp:lastModifiedBy>Reception</cp:lastModifiedBy>
  <cp:revision>58</cp:revision>
  <dcterms:created xsi:type="dcterms:W3CDTF">2015-05-12T14:44:19Z</dcterms:created>
  <dcterms:modified xsi:type="dcterms:W3CDTF">2020-07-14T15:19:04Z</dcterms:modified>
</cp:coreProperties>
</file>