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B720-4FB2-4569-B936-06512F59A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51DB1-0931-4028-9B4B-91A843C1A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EC887-7FAC-4AD5-AF5E-BD4B484A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11B-F167-40FE-A516-C65F643795A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9A85D-709B-4122-8580-E6D4BD22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E1795-4F25-45AD-9B1E-4FB14075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12C0-86A6-41F5-8502-A6B523736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29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4B2C-BABE-4B14-9585-CEBC5AB3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05E75-F5DB-40C1-9468-005741396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4FB71-ABD2-4BC0-BBA4-BE688F1C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11B-F167-40FE-A516-C65F643795A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B4780-2279-4046-BAAF-C3A9FA31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EA138-6953-40D3-A085-5DF42866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12C0-86A6-41F5-8502-A6B523736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03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6360B2-BE69-43BA-A42F-33897AE74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7675A-F029-4002-9015-3C77C242B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76BA4-AB69-419D-B5EA-D6BD90F9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11B-F167-40FE-A516-C65F643795A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01F9A-5839-4641-8F82-B8AE5716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E2526-206D-4C3C-82C5-B671F5E8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12C0-86A6-41F5-8502-A6B523736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20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FE95-D18B-4C8D-B773-DF78F462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5C915-5860-4500-A8BC-370D2C6C5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6277B-7607-422A-B96A-66789B6C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11B-F167-40FE-A516-C65F643795A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7F13B-FAE4-4899-AA10-7FA2B179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E5C44-C3E5-42A2-B35A-E9B9A98F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12C0-86A6-41F5-8502-A6B523736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4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9A5B-2641-411C-8B83-0FD98630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A88D8-5D55-4266-9F4E-35F11248B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B1449-19AD-4DF4-BE0F-D6DAE0F7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11B-F167-40FE-A516-C65F643795A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8967B-8CDC-4390-A670-019315AD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336EB-A7AF-4E5D-8B11-2E258AD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12C0-86A6-41F5-8502-A6B523736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6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3487F-C20B-4F7F-9E63-8EB406C1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97FBA-810E-48EA-B11C-2352B4C31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BF2A5-5D1E-46EB-A2C5-91DB8A111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93F35-3F47-405D-8917-3111411D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11B-F167-40FE-A516-C65F643795A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2582C-1077-467D-BC00-44B64981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40918-8A5B-49FF-959C-674886A9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12C0-86A6-41F5-8502-A6B523736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5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237D-4B78-4E92-B5CA-8D46EAC5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F4DA4-69C0-4122-BD97-5667EF6D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7BF43-DB75-4B2E-A762-BD247EAD3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7F0AE-674F-4D75-802B-C193F1446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E5B8F-E147-4D57-AA4B-6E080C302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33600-D047-4885-A39D-B7576069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11B-F167-40FE-A516-C65F643795A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8A65E-036C-40C6-A4B5-5132AA2E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6B8F41-DA76-49F6-911D-141FD6CB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12C0-86A6-41F5-8502-A6B523736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9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056BC-D91C-4FD5-BF64-734093CD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2A585-2B47-4255-8E0B-45004DD8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11B-F167-40FE-A516-C65F643795A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8928E-59A3-4D53-9C67-1D940955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1DAFA-EA74-4860-9618-B8EA085F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12C0-86A6-41F5-8502-A6B523736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6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AE55F-B9E0-443A-9619-4D2F19AD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11B-F167-40FE-A516-C65F643795A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C920-FA43-4A4B-B484-E84291DE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0F528-2388-4D9D-BA44-88DC21A2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12C0-86A6-41F5-8502-A6B523736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9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101C-01A3-4743-AB17-ED0D0255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E036B-7681-4E8F-B34A-BAB2E8794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9149C-5B92-486E-8648-E0E9085D0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9E971-D7D5-498C-9D24-ECBB70BA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11B-F167-40FE-A516-C65F643795A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A8B23-74A2-4540-A503-D1EB844C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42C6D-6C00-4873-A1E4-CB9167C9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12C0-86A6-41F5-8502-A6B523736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8303-4349-4D11-8521-FF035EDB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5480B-EC33-4C11-8A68-91CC7BCD7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00B85-1F09-4096-B4AC-355C827A6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8443D-8DF8-4C9C-B536-0EA5C451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11B-F167-40FE-A516-C65F643795A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03A7C-C894-4558-BB0E-C4F4BF3B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6BAEB-215E-424B-8FD2-021CED91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12C0-86A6-41F5-8502-A6B523736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89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F0108-4575-4141-A3C9-95A5353DF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E3AE6-10DF-4468-B7FE-0E509D7F0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D4F36-4339-4BAC-848D-3FF799A03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1F11B-F167-40FE-A516-C65F643795A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40E1B-41A1-41AB-AE63-9CEAA1F96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1EF61-479E-495E-A99A-7485BF39C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512C0-86A6-41F5-8502-A6B523736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10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AE90D2-0CF9-48F1-A460-FB432AD02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61" t="19360" r="8477" b="5603"/>
          <a:stretch/>
        </p:blipFill>
        <p:spPr>
          <a:xfrm>
            <a:off x="1388268" y="66334"/>
            <a:ext cx="9415463" cy="67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2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6D00E-7BE6-437C-9082-D5B933635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54" t="24154" r="23710" b="11440"/>
          <a:stretch/>
        </p:blipFill>
        <p:spPr>
          <a:xfrm>
            <a:off x="1266825" y="112966"/>
            <a:ext cx="9658350" cy="66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3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2AC66-84BB-4E1A-AFBB-DDEA319D6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50" t="22070" r="39414" b="7479"/>
          <a:stretch/>
        </p:blipFill>
        <p:spPr>
          <a:xfrm>
            <a:off x="485774" y="0"/>
            <a:ext cx="4414838" cy="65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0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8405BF-5686-4A3A-ABA2-7C53A7967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4" t="22694" r="20664" b="11231"/>
          <a:stretch/>
        </p:blipFill>
        <p:spPr>
          <a:xfrm>
            <a:off x="1045368" y="161550"/>
            <a:ext cx="10101264" cy="65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8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3971F0-F964-4492-A113-C27363760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30" t="23112" r="11406" b="11231"/>
          <a:stretch/>
        </p:blipFill>
        <p:spPr>
          <a:xfrm>
            <a:off x="671513" y="249053"/>
            <a:ext cx="9901238" cy="65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4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1F66A5-2335-418E-BCF2-0A17744C9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28" t="20194" r="20781" b="8105"/>
          <a:stretch/>
        </p:blipFill>
        <p:spPr>
          <a:xfrm>
            <a:off x="1128712" y="56224"/>
            <a:ext cx="9686926" cy="67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8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064D8-B421-440C-BEA0-7389D0FB8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4" t="23737" r="11758" b="10188"/>
          <a:stretch/>
        </p:blipFill>
        <p:spPr>
          <a:xfrm>
            <a:off x="857250" y="151022"/>
            <a:ext cx="9944100" cy="67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1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8C8024-6B5E-4D7C-80C6-CD4E87668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3" t="21444" r="21484" b="9564"/>
          <a:stretch/>
        </p:blipFill>
        <p:spPr>
          <a:xfrm>
            <a:off x="988218" y="0"/>
            <a:ext cx="10215563" cy="69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474AD3-D09F-446F-838A-A9774088B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87" t="21861" r="10821" b="9148"/>
          <a:stretch/>
        </p:blipFill>
        <p:spPr>
          <a:xfrm>
            <a:off x="1128711" y="72820"/>
            <a:ext cx="9429751" cy="67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3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7AE74F-618C-4CD0-B0F2-3F085C490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20" t="24572" r="23594" b="12273"/>
          <a:stretch/>
        </p:blipFill>
        <p:spPr>
          <a:xfrm>
            <a:off x="1243011" y="177978"/>
            <a:ext cx="9986963" cy="66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1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10C6B4-80AF-4F2F-8056-94023D421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90" t="23737" r="10821" b="10606"/>
          <a:stretch/>
        </p:blipFill>
        <p:spPr>
          <a:xfrm>
            <a:off x="1200149" y="278745"/>
            <a:ext cx="9586914" cy="65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48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Strain</dc:creator>
  <cp:lastModifiedBy>Susan Strain</cp:lastModifiedBy>
  <cp:revision>2</cp:revision>
  <dcterms:created xsi:type="dcterms:W3CDTF">2020-05-26T10:27:48Z</dcterms:created>
  <dcterms:modified xsi:type="dcterms:W3CDTF">2020-05-26T10:40:24Z</dcterms:modified>
</cp:coreProperties>
</file>