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08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6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8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6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1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2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32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8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CA5CA-911C-4A34-803E-5DA089784E44}" type="datetimeFigureOut">
              <a:rPr lang="en-GB" smtClean="0"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3862-8D11-4F0C-9ABF-55EB8398EC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55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8C7C0F-5119-44EF-BEFB-D5B2D98E9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310" y="855868"/>
            <a:ext cx="9298745" cy="52279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DEA6E1-B8BD-4279-8644-FADC5062B077}"/>
              </a:ext>
            </a:extLst>
          </p:cNvPr>
          <p:cNvSpPr txBox="1"/>
          <p:nvPr/>
        </p:nvSpPr>
        <p:spPr>
          <a:xfrm>
            <a:off x="1519310" y="6302326"/>
            <a:ext cx="9158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other words of French origin where the (sh) sound is spelt (c)?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D00E8E-66DF-46F2-8A84-D95ECD8619F1}"/>
              </a:ext>
            </a:extLst>
          </p:cNvPr>
          <p:cNvSpPr txBox="1"/>
          <p:nvPr/>
        </p:nvSpPr>
        <p:spPr>
          <a:xfrm>
            <a:off x="1322363" y="253218"/>
            <a:ext cx="949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words of French Origins where the (sh) sound is spelt (ch) can you think of?</a:t>
            </a:r>
          </a:p>
        </p:txBody>
      </p:sp>
    </p:spTree>
    <p:extLst>
      <p:ext uri="{BB962C8B-B14F-4D97-AF65-F5344CB8AC3E}">
        <p14:creationId xmlns:p14="http://schemas.microsoft.com/office/powerpoint/2010/main" val="322330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690" y="775854"/>
            <a:ext cx="101415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Letter-join Plus 8" panose="02000505000000020003" pitchFamily="50" charset="0"/>
              </a:rPr>
              <a:t>brochure        chef       moustache    chalet       chute   machine    chauffer   chiffon  fuchsia   chandelier      quiche  champagne      parachute</a:t>
            </a:r>
          </a:p>
        </p:txBody>
      </p:sp>
    </p:spTree>
    <p:extLst>
      <p:ext uri="{BB962C8B-B14F-4D97-AF65-F5344CB8AC3E}">
        <p14:creationId xmlns:p14="http://schemas.microsoft.com/office/powerpoint/2010/main" val="56433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Letter-join Plus 8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Strain</dc:creator>
  <cp:lastModifiedBy>Sue Strain</cp:lastModifiedBy>
  <cp:revision>11</cp:revision>
  <dcterms:created xsi:type="dcterms:W3CDTF">2017-03-07T12:49:21Z</dcterms:created>
  <dcterms:modified xsi:type="dcterms:W3CDTF">2019-10-06T17:55:58Z</dcterms:modified>
</cp:coreProperties>
</file>