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80" d="100"/>
          <a:sy n="80" d="100"/>
        </p:scale>
        <p:origin x="33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5BADD-33BC-46F0-9214-48A6FF5BA6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B5251-AD94-4308-9AF7-F20303449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D276-AA46-4142-B9DD-87CBE28D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C82155-673C-48EE-8426-929204B1F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DFDA2-CCCF-4015-8092-A4023ECA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22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2BCAC-4C98-4346-A2D0-728CCB00D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E7A607-03ED-4F65-BF43-52DC05B8B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53A0A-8778-4F48-90FE-B8C9A1CF4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EFCBB-FE68-4B25-92C8-530FA3F1F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F6C8E-297B-479C-B842-481F725B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443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A6BD8E-6A6B-438F-B8AA-31EC9D3A0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4C3F10-74DE-48CB-A6B5-A23D63DBE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4FA13-B711-43DD-9F64-D35CDC524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67613-3D7A-4D2E-978E-07111A8F6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B69C6-5FF2-4B5B-862F-4D968B17A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6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2BF81-78CB-4A95-B9EE-E71A968DD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E401B-AA8E-4089-96C2-C2ACD9D13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CC29B-52C3-4C86-B6A2-49E3D1C37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19CDA-3BD0-44AD-8949-3C59D14E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2F222-86E0-4755-8072-2443AA386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47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71799-7847-42D8-AE0E-21BB78743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1523E-47BE-4BB0-B792-FF10F8A36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BE899-B4F0-48B9-A5E3-6A024D3E7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A3EFEA-25F8-41FF-A199-8272526C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AF690-F0C0-46E7-BEF1-5F06D16B9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498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7DA2-9A21-445D-96FE-4905E4589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DD3FB-DF2D-497E-A347-D79B980DB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61842D-242A-43E5-8DCA-C9E6B027AB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A70ED-AFD8-4845-80F1-E07B9A2E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19DCA-2F33-437E-958E-EF041BF0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7B03F-0A83-4E25-AE1A-6DEAA4A0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4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A636A-2BCA-4FA3-BFFE-BCDC181F4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6D398-BD57-4617-B2E5-6F32BFB3A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2E6C4-49C6-444C-951A-613B9A867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B816A-0F16-4E3D-A64F-8AFA272A8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8B678B-D3E4-45BF-959A-3781BA27C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1518C5-89F0-48B2-A26C-75D314BF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E7B0B8-CC0E-46B0-B74D-B5C1F4164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7866F-EBF7-4476-B796-C0267CD4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2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0F517-E016-4257-8A4D-A7DB7EFA7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5520A-48BE-4828-8D73-203DB7D4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2D0394-B816-49E8-8EE7-83B4D3815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AF00F-63BB-4104-8315-D2C82632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462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D28F3F-B459-4EC5-AD5F-9BBCC025E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F5FF8-26A4-46CA-9FC9-B2D466BB9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4C232C-4DFF-440F-B1EB-6B017783D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53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74532-CDD7-40A0-9AFF-E2D5D336F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674DE-819D-4FCC-B74B-C20AF8E87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C840E-B5EA-4C2E-A959-69AEE29981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175BA-4397-4BF9-A29F-A4AF05740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099784-DCAD-4130-8428-54B00F938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9C773-A665-41A6-B2E2-27675170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99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61CF8-9823-4391-9DC2-ADDF1547E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6E222-72EE-4031-9D50-6A8AFBFF0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718229-59F2-4FAE-9B26-5B4E8F21A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9732B-0021-41F9-9215-42BA4B76B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1BCD-DFC4-4DCC-A0C4-F8C9CE2C9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73901-C836-4B26-835A-B929EDCA4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9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7FD6A2-3559-4E09-B8E2-B4EDB10EE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E82B44-2EA9-4C0B-BC77-99779628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3FB1A-D9B5-40AD-8E5E-2B9AB4914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EBAA4-2E81-4834-BE32-28C2EDAB2893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71276-FA38-412C-A39C-8CB2A5148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27365-67B7-46AD-85A7-D9AD32FDA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CF009-3C42-4C4F-9A2E-6942BDF78D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893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58783B7-289C-4AFE-9463-C8AA17E139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391" t="19360" r="20430" b="8939"/>
          <a:stretch/>
        </p:blipFill>
        <p:spPr>
          <a:xfrm>
            <a:off x="2008778" y="643466"/>
            <a:ext cx="817444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11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69E944-9B0A-47CC-BE4D-9E63DA1714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974" t="18933" r="7928" b="5944"/>
          <a:stretch/>
        </p:blipFill>
        <p:spPr>
          <a:xfrm>
            <a:off x="733927" y="110141"/>
            <a:ext cx="9444789" cy="6637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43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BF0321-ED1D-4D53-9B53-ECDD626A76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18" t="19635" r="21743" b="5943"/>
          <a:stretch/>
        </p:blipFill>
        <p:spPr>
          <a:xfrm>
            <a:off x="962524" y="0"/>
            <a:ext cx="9180095" cy="672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407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Strain</dc:creator>
  <cp:lastModifiedBy>Susan Strain</cp:lastModifiedBy>
  <cp:revision>1</cp:revision>
  <dcterms:created xsi:type="dcterms:W3CDTF">2020-05-26T10:24:57Z</dcterms:created>
  <dcterms:modified xsi:type="dcterms:W3CDTF">2020-05-26T10:27:36Z</dcterms:modified>
</cp:coreProperties>
</file>