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1" autoAdjust="0"/>
    <p:restoredTop sz="94660"/>
  </p:normalViewPr>
  <p:slideViewPr>
    <p:cSldViewPr snapToGrid="0">
      <p:cViewPr>
        <p:scale>
          <a:sx n="65" d="100"/>
          <a:sy n="65" d="100"/>
        </p:scale>
        <p:origin x="2022" y="-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4277D-7A6B-4D35-9A82-DFE41E83F921}" type="datetimeFigureOut">
              <a:rPr lang="en-GB" smtClean="0"/>
              <a:t>05/10/2019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793D5-F85B-4499-9D5A-449C089FB4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345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4277D-7A6B-4D35-9A82-DFE41E83F921}" type="datetimeFigureOut">
              <a:rPr lang="en-GB" smtClean="0"/>
              <a:t>05/10/2019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793D5-F85B-4499-9D5A-449C089FB4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3756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4277D-7A6B-4D35-9A82-DFE41E83F921}" type="datetimeFigureOut">
              <a:rPr lang="en-GB" smtClean="0"/>
              <a:t>05/10/2019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793D5-F85B-4499-9D5A-449C089FB4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8209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4277D-7A6B-4D35-9A82-DFE41E83F921}" type="datetimeFigureOut">
              <a:rPr lang="en-GB" smtClean="0"/>
              <a:t>05/10/2019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793D5-F85B-4499-9D5A-449C089FB4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1892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4277D-7A6B-4D35-9A82-DFE41E83F921}" type="datetimeFigureOut">
              <a:rPr lang="en-GB" smtClean="0"/>
              <a:t>05/10/2019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793D5-F85B-4499-9D5A-449C089FB4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4500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4277D-7A6B-4D35-9A82-DFE41E83F921}" type="datetimeFigureOut">
              <a:rPr lang="en-GB" smtClean="0"/>
              <a:t>05/10/2019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793D5-F85B-4499-9D5A-449C089FB4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1931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4277D-7A6B-4D35-9A82-DFE41E83F921}" type="datetimeFigureOut">
              <a:rPr lang="en-GB" smtClean="0"/>
              <a:t>05/10/2019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793D5-F85B-4499-9D5A-449C089FB4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8963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4277D-7A6B-4D35-9A82-DFE41E83F921}" type="datetimeFigureOut">
              <a:rPr lang="en-GB" smtClean="0"/>
              <a:t>05/10/2019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793D5-F85B-4499-9D5A-449C089FB4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7043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4277D-7A6B-4D35-9A82-DFE41E83F921}" type="datetimeFigureOut">
              <a:rPr lang="en-GB" smtClean="0"/>
              <a:t>05/10/2019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793D5-F85B-4499-9D5A-449C089FB4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794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4277D-7A6B-4D35-9A82-DFE41E83F921}" type="datetimeFigureOut">
              <a:rPr lang="en-GB" smtClean="0"/>
              <a:t>05/10/2019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793D5-F85B-4499-9D5A-449C089FB4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3917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4277D-7A6B-4D35-9A82-DFE41E83F921}" type="datetimeFigureOut">
              <a:rPr lang="en-GB" smtClean="0"/>
              <a:t>05/10/2019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793D5-F85B-4499-9D5A-449C089FB4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0403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A4277D-7A6B-4D35-9A82-DFE41E83F921}" type="datetimeFigureOut">
              <a:rPr lang="en-GB" smtClean="0"/>
              <a:t>05/10/2019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6793D5-F85B-4499-9D5A-449C089FB4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9007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788CF6A6-39AD-44D2-B1AF-FC7FA0FB10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079" y="3077477"/>
            <a:ext cx="6181842" cy="301852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2C522D1-B921-4280-8F91-A0C671194DC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375"/>
          <a:stretch/>
        </p:blipFill>
        <p:spPr>
          <a:xfrm>
            <a:off x="225781" y="9468295"/>
            <a:ext cx="6475270" cy="603754"/>
          </a:xfrm>
          <a:prstGeom prst="rect">
            <a:avLst/>
          </a:prstGeom>
        </p:spPr>
      </p:pic>
      <p:pic>
        <p:nvPicPr>
          <p:cNvPr id="15" name="Picture 14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4B62FA1C-FF72-4633-8646-BCF09246600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586" y="881419"/>
            <a:ext cx="6276777" cy="2074066"/>
          </a:xfrm>
          <a:prstGeom prst="rect">
            <a:avLst/>
          </a:prstGeom>
        </p:spPr>
      </p:pic>
      <p:pic>
        <p:nvPicPr>
          <p:cNvPr id="17" name="Picture 16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6E2E0171-45C3-4D3E-9829-8E64EAEF468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781" y="6095999"/>
            <a:ext cx="6100389" cy="3252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73744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Sue Strain</dc:creator>
  <cp:lastModifiedBy>Sue Strain</cp:lastModifiedBy>
  <cp:revision>2</cp:revision>
  <dcterms:created xsi:type="dcterms:W3CDTF">2019-10-05T21:25:48Z</dcterms:created>
  <dcterms:modified xsi:type="dcterms:W3CDTF">2019-10-05T21:58:10Z</dcterms:modified>
</cp:coreProperties>
</file>