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6B06-1E30-4453-95D8-06F687FE2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B06BE-F82C-419E-8469-936694AB2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FDC75-F32C-405E-BC2D-64A3AA003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910DA-9CC5-4D55-8B3D-A73DDC52C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3D952-BA2F-4703-99E5-3482132D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AB8C8-D775-4CAA-8BC6-9AAF5FD7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2F13F-77BF-4255-A7BC-86F2EB0D3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D504F-B578-4DC0-9EF2-F0AF9BE09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C25CA-E70F-4290-8BB8-BD1FABF69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05458-46E6-4C54-B3F1-7ED4C05D7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94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299EDA-ADB6-4DAD-AE94-E5EA75B57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788A0-64C9-44C2-972D-3B1DC1AEB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7CB-CD2D-4E63-8166-35B30CFC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74C98-6D68-401D-A9C0-A5D2F09C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671BB-B510-4FF2-B6A4-45E16EB1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3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F62FC-E084-4B27-9547-9ECC94E6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967C-B225-4070-9D84-9A0726A7F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17386-232F-4E57-948F-3D21B28C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C98BD-1EED-45CA-838A-86288FB9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0094E-CC42-4A0B-8A3B-A546A43E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5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D5940-2FA3-4283-B053-E1C4B06D7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C78B8-ED29-494E-A607-6A05AC277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4633D-7A18-49DB-8441-DCCA47B28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B7DF1-0CF9-4EB7-9EE5-AE7F246C5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7BE55-9AB4-4949-B258-03B01955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77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1C291-1220-4077-956B-EF3E868C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B1C4-4360-4007-AC99-AE2B35511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BC1A4-84BC-47E6-9B0C-346C0BD64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60C6C-37B4-4F1B-9641-2A52648F1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F80D5-5C1D-4CDA-9695-9FA8116F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1648B-C4B5-45D1-AB62-36434D1F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39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9361A-2FCF-4523-9C51-134A8E8C5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D1C67-7873-4AA8-BD33-4B9545609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2F9AC-E883-4B8F-9AF4-BC34752C9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88A8D-A45B-4965-9F44-A7BEA00EA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81BC3-0C94-4E5D-A5B1-F285D24EE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406C6C-4E79-41B4-9091-BE84FC17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8EEAD6-170A-48A9-838F-94A1A7FC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060C1A-C727-485C-93AF-0EB04C47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0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17F30-26FC-4FEA-9D9A-1DC7860DA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E0EC2-DFA5-414E-B384-414583EB8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AA94E-D623-444B-8E11-419F3938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C8052-59F6-4108-AB4B-A8D4F5401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4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78842-E99B-42F9-8026-9764B3173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036127-8066-4BF2-9D77-70B8F3CA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21AB3-E365-42C4-8085-FFA76CB12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45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49AED-AD9D-4080-8DAB-C88C2F391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EBA5-9886-428D-B549-39FEF5C3A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B654F-D945-4E31-9183-174EBFC21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6DA2B-4DF7-457D-A6F2-18669C34A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4B113-4123-429F-B055-326D313B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DFB17-1B0F-4488-BA4F-A90D9C48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8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AE38-F52B-4B14-B82A-3C7F326E7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D11407-66AA-4DAC-8B78-EF91DFFB3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1CFC5-11D0-42C6-A86D-7F7972DE2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A7109-BA05-4203-BE85-0B4993A7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C302F-4026-46EC-8F27-BB77FABFA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F68B6-D9AB-4B61-9AA6-E8A17CC7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6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BDA052-D0BD-4615-84CC-E41D7D48C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0D057-C328-4B03-8436-692C5BC1C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DBF3D-6D9F-416C-8D6E-7DC6CF100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C7F0-08E5-426D-AA15-794F46BCB634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AD3F5-93E9-439E-A2B1-7D755F936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04483-B355-453F-ADCC-28064164A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3861D-1812-4910-8E22-B9DBAF3E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62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32AC-A70B-4CE2-8F0E-CC65CA8AA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10425"/>
            <a:ext cx="10210800" cy="1078992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Letterjoin-Air1" panose="02000805000000020003" pitchFamily="50" charset="0"/>
              </a:rPr>
              <a:t>Ant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0BDD0CE-06A4-404B-8A13-580229C1C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41750"/>
            <a:ext cx="12192000" cy="4716250"/>
          </a:xfrm>
          <a:prstGeom prst="rect">
            <a:avLst/>
          </a:prstGeom>
          <a:solidFill>
            <a:srgbClr val="704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26">
            <a:extLst>
              <a:ext uri="{FF2B5EF4-FFF2-40B4-BE49-F238E27FC236}">
                <a16:creationId xmlns:a16="http://schemas.microsoft.com/office/drawing/2014/main" id="{EE9899FA-8881-472C-AA59-D08A89CA8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EF01B-6378-41A3-8B52-A2291434C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486" y="2742397"/>
            <a:ext cx="4451659" cy="3291840"/>
          </a:xfrm>
          <a:prstGeom prst="rect">
            <a:avLst/>
          </a:prstGeom>
        </p:spPr>
      </p:pic>
      <p:sp>
        <p:nvSpPr>
          <p:cNvPr id="75" name="Rounded Rectangle 16">
            <a:extLst>
              <a:ext uri="{FF2B5EF4-FFF2-40B4-BE49-F238E27FC236}">
                <a16:creationId xmlns:a16="http://schemas.microsoft.com/office/drawing/2014/main" id="{080B7D90-3DF1-4514-B26D-616BE3555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upergene discovery leads to new knowledge of fire ants">
            <a:extLst>
              <a:ext uri="{FF2B5EF4-FFF2-40B4-BE49-F238E27FC236}">
                <a16:creationId xmlns:a16="http://schemas.microsoft.com/office/drawing/2014/main" id="{76DECB26-CB74-4757-806C-55175E619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8516" y="2845989"/>
            <a:ext cx="4974336" cy="308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9AE2EE-ACEC-4E46-B1DA-A6EBA63EA37F}"/>
              </a:ext>
            </a:extLst>
          </p:cNvPr>
          <p:cNvSpPr txBox="1"/>
          <p:nvPr/>
        </p:nvSpPr>
        <p:spPr>
          <a:xfrm>
            <a:off x="308312" y="110425"/>
            <a:ext cx="652981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Letterjoin-Air1" panose="02000805000000020003" pitchFamily="50" charset="0"/>
              </a:rPr>
              <a:t>I am an ant. </a:t>
            </a:r>
          </a:p>
          <a:p>
            <a:r>
              <a:rPr lang="en-GB" sz="1400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sz="1400" dirty="0">
                <a:latin typeface="Letterjoin-Air1" panose="02000805000000020003" pitchFamily="50" charset="0"/>
              </a:rPr>
              <a:t>Let’s count my legs. </a:t>
            </a:r>
          </a:p>
          <a:p>
            <a:r>
              <a:rPr lang="en-GB" sz="1400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sz="1400" dirty="0">
                <a:latin typeface="Letterjoin-Air1" panose="02000805000000020003" pitchFamily="50" charset="0"/>
              </a:rPr>
              <a:t>I’ve got 1 and 2, 3 and 4, 5 and 6. SIX! I am an ant. </a:t>
            </a:r>
          </a:p>
          <a:p>
            <a:r>
              <a:rPr lang="en-GB" sz="1400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sz="1400" dirty="0">
                <a:latin typeface="Letterjoin-Air1" panose="02000805000000020003" pitchFamily="50" charset="0"/>
              </a:rPr>
              <a:t>I’ve got six legs! </a:t>
            </a:r>
          </a:p>
          <a:p>
            <a:r>
              <a:rPr lang="en-GB" sz="1400" dirty="0">
                <a:latin typeface="Letterjoin-Air1" panose="02000805000000020003" pitchFamily="50" charset="0"/>
              </a:rPr>
              <a:t>[Children repeat.] </a:t>
            </a:r>
            <a:endParaRPr lang="en-GB" dirty="0">
              <a:latin typeface="Letterjoin-Air1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8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9EE8F-BD3A-4912-9C4D-66B6117F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8328"/>
            <a:ext cx="10210800" cy="10789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latin typeface="Letterjoin-Air1" panose="02000805000000020003" pitchFamily="50" charset="0"/>
              </a:rPr>
              <a:t>Spider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0BDD0CE-06A4-404B-8A13-580229C1C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41750"/>
            <a:ext cx="12192000" cy="4716250"/>
          </a:xfrm>
          <a:prstGeom prst="rect">
            <a:avLst/>
          </a:prstGeom>
          <a:solidFill>
            <a:srgbClr val="594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26">
            <a:extLst>
              <a:ext uri="{FF2B5EF4-FFF2-40B4-BE49-F238E27FC236}">
                <a16:creationId xmlns:a16="http://schemas.microsoft.com/office/drawing/2014/main" id="{EE9899FA-8881-472C-AA59-D08A89CA8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Meet the Spider With One of the Fastest Spins on the Planet | Smart News |  Smithsonian Magazine">
            <a:extLst>
              <a:ext uri="{FF2B5EF4-FFF2-40B4-BE49-F238E27FC236}">
                <a16:creationId xmlns:a16="http://schemas.microsoft.com/office/drawing/2014/main" id="{EA6F95FE-E88E-4328-88C4-D76C72EFA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928" y="2742397"/>
            <a:ext cx="4394776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ounded Rectangle 16">
            <a:extLst>
              <a:ext uri="{FF2B5EF4-FFF2-40B4-BE49-F238E27FC236}">
                <a16:creationId xmlns:a16="http://schemas.microsoft.com/office/drawing/2014/main" id="{080B7D90-3DF1-4514-B26D-616BE3555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Pixie Chicks: Theme Thursday {Spiders &amp; Bats) | Spider clipart, Spider  drawing, Spider cartoon">
            <a:extLst>
              <a:ext uri="{FF2B5EF4-FFF2-40B4-BE49-F238E27FC236}">
                <a16:creationId xmlns:a16="http://schemas.microsoft.com/office/drawing/2014/main" id="{A96EFA56-F543-4D0A-84BF-1B2600C422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8516" y="2993179"/>
            <a:ext cx="4974336" cy="279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667E6CA-26A5-422A-B3B4-73B733F58ECA}"/>
              </a:ext>
            </a:extLst>
          </p:cNvPr>
          <p:cNvSpPr txBox="1"/>
          <p:nvPr/>
        </p:nvSpPr>
        <p:spPr>
          <a:xfrm>
            <a:off x="0" y="345292"/>
            <a:ext cx="6096000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Letterjoin-Air1" panose="02000805000000020003" pitchFamily="50" charset="0"/>
              </a:rPr>
              <a:t>I am a spider.</a:t>
            </a:r>
          </a:p>
          <a:p>
            <a:r>
              <a:rPr lang="en-GB" sz="1600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sz="1600" dirty="0">
                <a:latin typeface="Letterjoin-Air1" panose="02000805000000020003" pitchFamily="50" charset="0"/>
              </a:rPr>
              <a:t>Let’s count my legs. </a:t>
            </a:r>
          </a:p>
          <a:p>
            <a:r>
              <a:rPr lang="en-GB" sz="1600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sz="1600" dirty="0">
                <a:latin typeface="Letterjoin-Air1" panose="02000805000000020003" pitchFamily="50" charset="0"/>
              </a:rPr>
              <a:t>I’ve got 1 and 2, 3 and 4, 5 and 6, 7 and 8. EIGHT! I am a spider. [Children repeat.] </a:t>
            </a:r>
          </a:p>
          <a:p>
            <a:r>
              <a:rPr lang="en-GB" sz="1600" dirty="0">
                <a:latin typeface="Letterjoin-Air1" panose="02000805000000020003" pitchFamily="50" charset="0"/>
              </a:rPr>
              <a:t>I’ve got eight legs! [Children repeat.] </a:t>
            </a:r>
          </a:p>
        </p:txBody>
      </p:sp>
    </p:spTree>
    <p:extLst>
      <p:ext uri="{BB962C8B-B14F-4D97-AF65-F5344CB8AC3E}">
        <p14:creationId xmlns:p14="http://schemas.microsoft.com/office/powerpoint/2010/main" val="422409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595C-21DE-4139-92AF-45BE7984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16475"/>
          </a:xfrm>
        </p:spPr>
        <p:txBody>
          <a:bodyPr>
            <a:normAutofit/>
          </a:bodyPr>
          <a:lstStyle/>
          <a:p>
            <a:r>
              <a:rPr lang="en-GB" dirty="0">
                <a:latin typeface="Letterjoin-Air1" panose="02000805000000020003" pitchFamily="50" charset="0"/>
              </a:rPr>
              <a:t>What animals can you come up with for the different number of legs?</a:t>
            </a:r>
          </a:p>
        </p:txBody>
      </p:sp>
    </p:spTree>
    <p:extLst>
      <p:ext uri="{BB962C8B-B14F-4D97-AF65-F5344CB8AC3E}">
        <p14:creationId xmlns:p14="http://schemas.microsoft.com/office/powerpoint/2010/main" val="782785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F0FB-7408-4B52-82D8-5C3B47010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Letterjoin-Air1" panose="02000805000000020003" pitchFamily="50" charset="0"/>
              </a:rPr>
              <a:t>Animal legs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C261C-3713-4BEA-B589-561A56FD23B7}"/>
              </a:ext>
            </a:extLst>
          </p:cNvPr>
          <p:cNvSpPr txBox="1"/>
          <p:nvPr/>
        </p:nvSpPr>
        <p:spPr>
          <a:xfrm>
            <a:off x="838200" y="1497497"/>
            <a:ext cx="1014785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GB" dirty="0">
                <a:latin typeface="Letterjoin-Air1" panose="02000805000000020003" pitchFamily="50" charset="0"/>
              </a:rPr>
            </a:br>
            <a:r>
              <a:rPr lang="en-GB" dirty="0">
                <a:latin typeface="Letterjoin-Air1" panose="02000805000000020003" pitchFamily="50" charset="0"/>
              </a:rPr>
              <a:t>I am an ant. </a:t>
            </a:r>
          </a:p>
          <a:p>
            <a:r>
              <a:rPr lang="en-GB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dirty="0">
                <a:latin typeface="Letterjoin-Air1" panose="02000805000000020003" pitchFamily="50" charset="0"/>
              </a:rPr>
              <a:t>Let’s count my legs. </a:t>
            </a:r>
          </a:p>
          <a:p>
            <a:r>
              <a:rPr lang="en-GB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dirty="0">
                <a:latin typeface="Letterjoin-Air1" panose="02000805000000020003" pitchFamily="50" charset="0"/>
              </a:rPr>
              <a:t>I’ve got 1 and 2, 3 and 4, 5 and 6. SIX! I am an ant. </a:t>
            </a:r>
          </a:p>
          <a:p>
            <a:r>
              <a:rPr lang="en-GB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dirty="0">
                <a:latin typeface="Letterjoin-Air1" panose="02000805000000020003" pitchFamily="50" charset="0"/>
              </a:rPr>
              <a:t>I’ve got six legs! </a:t>
            </a:r>
          </a:p>
          <a:p>
            <a:r>
              <a:rPr lang="en-GB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dirty="0">
                <a:latin typeface="Letterjoin-Air1" panose="02000805000000020003" pitchFamily="50" charset="0"/>
              </a:rPr>
              <a:t>I am a spider.</a:t>
            </a:r>
          </a:p>
          <a:p>
            <a:r>
              <a:rPr lang="en-GB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dirty="0">
                <a:latin typeface="Letterjoin-Air1" panose="02000805000000020003" pitchFamily="50" charset="0"/>
              </a:rPr>
              <a:t>Let’s count my legs. </a:t>
            </a:r>
          </a:p>
          <a:p>
            <a:r>
              <a:rPr lang="en-GB" dirty="0">
                <a:latin typeface="Letterjoin-Air1" panose="02000805000000020003" pitchFamily="50" charset="0"/>
              </a:rPr>
              <a:t>[Children repeat.] </a:t>
            </a:r>
          </a:p>
          <a:p>
            <a:r>
              <a:rPr lang="en-GB" dirty="0">
                <a:latin typeface="Letterjoin-Air1" panose="02000805000000020003" pitchFamily="50" charset="0"/>
              </a:rPr>
              <a:t>I’ve got 1 and 2, 3 and 4, 5 and 6, 7 and 8. EIGHT! I am a spider. [Children repeat.] </a:t>
            </a:r>
          </a:p>
          <a:p>
            <a:r>
              <a:rPr lang="en-GB" dirty="0">
                <a:latin typeface="Letterjoin-Air1" panose="02000805000000020003" pitchFamily="50" charset="0"/>
              </a:rPr>
              <a:t>I’ve got eight legs! [Children repeat.] </a:t>
            </a:r>
          </a:p>
        </p:txBody>
      </p:sp>
    </p:spTree>
    <p:extLst>
      <p:ext uri="{BB962C8B-B14F-4D97-AF65-F5344CB8AC3E}">
        <p14:creationId xmlns:p14="http://schemas.microsoft.com/office/powerpoint/2010/main" val="1303124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235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Letterjoin-Air1</vt:lpstr>
      <vt:lpstr>Office Theme</vt:lpstr>
      <vt:lpstr>Ant </vt:lpstr>
      <vt:lpstr>Spider</vt:lpstr>
      <vt:lpstr>What animals can you come up with for the different number of legs?</vt:lpstr>
      <vt:lpstr>Animal legs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</dc:title>
  <dc:creator>ellena jewkes</dc:creator>
  <cp:lastModifiedBy>ellena jewkes</cp:lastModifiedBy>
  <cp:revision>3</cp:revision>
  <dcterms:created xsi:type="dcterms:W3CDTF">2021-01-28T12:07:22Z</dcterms:created>
  <dcterms:modified xsi:type="dcterms:W3CDTF">2021-01-28T12:33:53Z</dcterms:modified>
</cp:coreProperties>
</file>